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11"/>
  </p:handoutMasterIdLst>
  <p:sldIdLst>
    <p:sldId id="256" r:id="rId4"/>
    <p:sldId id="258" r:id="rId6"/>
    <p:sldId id="259" r:id="rId7"/>
    <p:sldId id="260" r:id="rId8"/>
    <p:sldId id="261" r:id="rId9"/>
    <p:sldId id="262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13.xml"/><Relationship Id="rId5" Type="http://schemas.openxmlformats.org/officeDocument/2006/relationships/tags" Target="../tags/tag12.xml"/><Relationship Id="rId4" Type="http://schemas.openxmlformats.org/officeDocument/2006/relationships/tags" Target="../tags/tag11.xml"/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54.xml"/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58.xml"/><Relationship Id="rId4" Type="http://schemas.openxmlformats.org/officeDocument/2006/relationships/tags" Target="../tags/tag57.xml"/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8" Type="http://schemas.openxmlformats.org/officeDocument/2006/relationships/theme" Target="../theme/theme2.xml"/><Relationship Id="rId17" Type="http://schemas.openxmlformats.org/officeDocument/2006/relationships/tags" Target="../tags/tag64.xml"/><Relationship Id="rId16" Type="http://schemas.openxmlformats.org/officeDocument/2006/relationships/tags" Target="../tags/tag63.xml"/><Relationship Id="rId15" Type="http://schemas.openxmlformats.org/officeDocument/2006/relationships/tags" Target="../tags/tag62.xml"/><Relationship Id="rId14" Type="http://schemas.openxmlformats.org/officeDocument/2006/relationships/tags" Target="../tags/tag61.xml"/><Relationship Id="rId13" Type="http://schemas.openxmlformats.org/officeDocument/2006/relationships/tags" Target="../tags/tag60.xml"/><Relationship Id="rId12" Type="http://schemas.openxmlformats.org/officeDocument/2006/relationships/tags" Target="../tags/tag59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Relationship Id="rId3" Type="http://schemas.openxmlformats.org/officeDocument/2006/relationships/tags" Target="../tags/tag70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7.xml"/><Relationship Id="rId4" Type="http://schemas.openxmlformats.org/officeDocument/2006/relationships/tags" Target="../tags/tag73.xml"/><Relationship Id="rId3" Type="http://schemas.openxmlformats.org/officeDocument/2006/relationships/image" Target="../media/image1.png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7.xml"/><Relationship Id="rId4" Type="http://schemas.openxmlformats.org/officeDocument/2006/relationships/tags" Target="../tags/tag76.xml"/><Relationship Id="rId3" Type="http://schemas.openxmlformats.org/officeDocument/2006/relationships/image" Target="../media/image2.png"/><Relationship Id="rId2" Type="http://schemas.openxmlformats.org/officeDocument/2006/relationships/tags" Target="../tags/tag75.xml"/><Relationship Id="rId1" Type="http://schemas.openxmlformats.org/officeDocument/2006/relationships/tags" Target="../tags/tag74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7.xml"/><Relationship Id="rId4" Type="http://schemas.openxmlformats.org/officeDocument/2006/relationships/tags" Target="../tags/tag79.xml"/><Relationship Id="rId3" Type="http://schemas.openxmlformats.org/officeDocument/2006/relationships/image" Target="../media/image3.png"/><Relationship Id="rId2" Type="http://schemas.openxmlformats.org/officeDocument/2006/relationships/tags" Target="../tags/tag78.xml"/><Relationship Id="rId1" Type="http://schemas.openxmlformats.org/officeDocument/2006/relationships/tags" Target="../tags/tag77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7.xml"/><Relationship Id="rId4" Type="http://schemas.openxmlformats.org/officeDocument/2006/relationships/tags" Target="../tags/tag82.xml"/><Relationship Id="rId3" Type="http://schemas.openxmlformats.org/officeDocument/2006/relationships/image" Target="../media/image4.png"/><Relationship Id="rId2" Type="http://schemas.openxmlformats.org/officeDocument/2006/relationships/tags" Target="../tags/tag81.xml"/><Relationship Id="rId1" Type="http://schemas.openxmlformats.org/officeDocument/2006/relationships/tags" Target="../tags/tag8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30000"/>
              </a:lnSpc>
            </a:pPr>
            <a:r>
              <a:rPr lang="zh-CN" altLang="en-US" b="1" dirty="0"/>
              <a:t>维普泡泡（WPPOP.com）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sym typeface="+mn-ea"/>
              </a:rPr>
              <a:t>专业WordPress外贸企业建站专家</a:t>
            </a:r>
            <a:endParaRPr lang="en-US" altLang="zh-CN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维普泡泡（WPPOP.com）简介</a:t>
            </a:r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维普泡泡工作室（WPPOP.com）是国内最早专注为外贸企业客户提供WordPress外贸建站的专业定制开发服务的技术团队，隶属于巴谷邦网络科技有限公司。我们专业设计开发更符合欧美等国外用户访问操作体验、大气通用型设计风格的独立专业级外贸网站，我们拥有进十年的外贸建站服务经验，更加懂得国外用户的询单习惯和操作流程，帮助国内外贸企业搭建起专业级的外贸营销网站。</a:t>
            </a:r>
            <a:endParaRPr lang="zh-CN" altLang="en-US"/>
          </a:p>
          <a:p>
            <a:r>
              <a:rPr lang="zh-CN" altLang="en-US"/>
              <a:t>WPPOP是WordPress的缩写和POP的组合，其中的 POP 是在外贸进出口行业经常使用的简写词汇，是英文 Proof of Product （产品证明，货物证明）的缩写；也会被作为 Proof of Payment（付款证明）的缩写，同时也是 Purchase Order Proposal（订货单）的缩写，根据具体交流环境而定。除此之外，在广告推销行业，也是英文 Point Of Purchase 的缩写，意为“卖点广告”，其主要商业用途是刺激引导消费和活跃卖场气氛，作为一种低价高效的广告方式而被广泛应用。</a:t>
            </a:r>
            <a:endParaRPr lang="zh-CN" altLang="en-US"/>
          </a:p>
          <a:p>
            <a:r>
              <a:rPr lang="zh-CN" altLang="en-US"/>
              <a:t>我们的网站开发技术和程序搜索优化技术始终保持行业前端，我们的外贸网站程序模板始终根据Google等搜索引擎的收录规则不断进行优化，保证客户的网站程序始终保持更好的运行状态。至今，我们服务的外贸客户遍及国内各地区，还包括东南亚国家以及来自澳洲、欧美等国家的近19000+多家优质客户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9" name="OUR TEAM"/>
          <p:cNvSpPr txBox="1"/>
          <p:nvPr>
            <p:custDataLst>
              <p:tags r:id="rId1"/>
            </p:custDataLst>
          </p:nvPr>
        </p:nvSpPr>
        <p:spPr>
          <a:xfrm>
            <a:off x="4520569" y="449594"/>
            <a:ext cx="3150870" cy="82994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 sz="60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  <a:sym typeface="Helvetica"/>
              </a:rPr>
              <a:t>我们的优势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j-cs"/>
              <a:sym typeface="Helvetica"/>
            </a:endParaRPr>
          </a:p>
        </p:txBody>
      </p:sp>
      <p:sp>
        <p:nvSpPr>
          <p:cNvPr id="470" name="线条"/>
          <p:cNvSpPr/>
          <p:nvPr>
            <p:custDataLst>
              <p:tags r:id="rId2"/>
            </p:custDataLst>
          </p:nvPr>
        </p:nvSpPr>
        <p:spPr>
          <a:xfrm>
            <a:off x="5380373" y="1584149"/>
            <a:ext cx="1431256" cy="1"/>
          </a:xfrm>
          <a:prstGeom prst="line">
            <a:avLst/>
          </a:prstGeom>
          <a:ln w="6350">
            <a:solidFill>
              <a:srgbClr val="000000">
                <a:lumMod val="65000"/>
                <a:lumOff val="35000"/>
              </a:srgbClr>
            </a:solidFill>
            <a:miter/>
          </a:ln>
        </p:spPr>
        <p:txBody>
          <a:bodyPr lIns="45719" rIns="4571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489325" y="189801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 algn="ctr"/>
            <a:r>
              <a:rPr lang="zh-CN" sz="1200" b="0">
                <a:solidFill>
                  <a:srgbClr val="8A8A8A"/>
                </a:solidFill>
                <a:ea typeface="微软雅黑" panose="020B0503020204020204" charset="-122"/>
              </a:rPr>
              <a:t>专注成熟的国际化外贸营销建站十余年</a:t>
            </a:r>
            <a:endParaRPr lang="zh-CN" altLang="en-US"/>
          </a:p>
        </p:txBody>
      </p:sp>
      <p:pic>
        <p:nvPicPr>
          <p:cNvPr id="-2147482619" name="图片 -21474826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4540" y="2592070"/>
            <a:ext cx="7990205" cy="320167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9" name="OUR TEAM"/>
          <p:cNvSpPr txBox="1"/>
          <p:nvPr>
            <p:custDataLst>
              <p:tags r:id="rId1"/>
            </p:custDataLst>
          </p:nvPr>
        </p:nvSpPr>
        <p:spPr>
          <a:xfrm>
            <a:off x="4826639" y="449594"/>
            <a:ext cx="2538730" cy="82994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 sz="60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  <a:sym typeface="Helvetica"/>
              </a:rPr>
              <a:t>合作伙伴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j-cs"/>
              <a:sym typeface="Helvetica"/>
            </a:endParaRPr>
          </a:p>
        </p:txBody>
      </p:sp>
      <p:sp>
        <p:nvSpPr>
          <p:cNvPr id="470" name="线条"/>
          <p:cNvSpPr/>
          <p:nvPr>
            <p:custDataLst>
              <p:tags r:id="rId2"/>
            </p:custDataLst>
          </p:nvPr>
        </p:nvSpPr>
        <p:spPr>
          <a:xfrm>
            <a:off x="5380373" y="1584149"/>
            <a:ext cx="1431256" cy="1"/>
          </a:xfrm>
          <a:prstGeom prst="line">
            <a:avLst/>
          </a:prstGeom>
          <a:ln w="6350">
            <a:solidFill>
              <a:srgbClr val="000000">
                <a:lumMod val="65000"/>
                <a:lumOff val="35000"/>
              </a:srgbClr>
            </a:solidFill>
            <a:miter/>
          </a:ln>
        </p:spPr>
        <p:txBody>
          <a:bodyPr lIns="45719" rIns="4571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489325" y="189801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 algn="ctr"/>
            <a:r>
              <a:rPr lang="zh-CN" sz="1200" b="0">
                <a:solidFill>
                  <a:srgbClr val="8A8A8A"/>
                </a:solidFill>
                <a:ea typeface="微软雅黑" panose="020B0503020204020204" charset="-122"/>
              </a:rPr>
              <a:t>广泛的技术合作支持帮助我们更好地完善建站服务</a:t>
            </a:r>
            <a:endParaRPr lang="zh-CN" sz="1200" b="0">
              <a:solidFill>
                <a:srgbClr val="8A8A8A"/>
              </a:solidFill>
              <a:ea typeface="微软雅黑" panose="020B0503020204020204" charset="-122"/>
            </a:endParaRPr>
          </a:p>
        </p:txBody>
      </p:sp>
      <p:pic>
        <p:nvPicPr>
          <p:cNvPr id="-2147482618" name="图片 -21474826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1455" y="2590165"/>
            <a:ext cx="9229725" cy="223774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9" name="OUR TEAM"/>
          <p:cNvSpPr txBox="1"/>
          <p:nvPr>
            <p:custDataLst>
              <p:tags r:id="rId1"/>
            </p:custDataLst>
          </p:nvPr>
        </p:nvSpPr>
        <p:spPr>
          <a:xfrm>
            <a:off x="4826639" y="449594"/>
            <a:ext cx="2538730" cy="82994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 sz="60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  <a:sym typeface="Helvetica"/>
              </a:rPr>
              <a:t>高级服务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j-cs"/>
              <a:sym typeface="Helvetica"/>
            </a:endParaRPr>
          </a:p>
        </p:txBody>
      </p:sp>
      <p:sp>
        <p:nvSpPr>
          <p:cNvPr id="470" name="线条"/>
          <p:cNvSpPr/>
          <p:nvPr>
            <p:custDataLst>
              <p:tags r:id="rId2"/>
            </p:custDataLst>
          </p:nvPr>
        </p:nvSpPr>
        <p:spPr>
          <a:xfrm>
            <a:off x="5380373" y="1584149"/>
            <a:ext cx="1431256" cy="1"/>
          </a:xfrm>
          <a:prstGeom prst="line">
            <a:avLst/>
          </a:prstGeom>
          <a:ln w="6350">
            <a:solidFill>
              <a:srgbClr val="000000">
                <a:lumMod val="65000"/>
                <a:lumOff val="35000"/>
              </a:srgbClr>
            </a:solidFill>
            <a:miter/>
          </a:ln>
        </p:spPr>
        <p:txBody>
          <a:bodyPr lIns="45719" rIns="4571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489325" y="189801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 algn="ctr"/>
            <a:r>
              <a:rPr lang="zh-CN" sz="1200" b="0">
                <a:solidFill>
                  <a:srgbClr val="8A8A8A"/>
                </a:solidFill>
                <a:ea typeface="微软雅黑" panose="020B0503020204020204" charset="-122"/>
              </a:rPr>
              <a:t>专属客户服务 按需整合开发</a:t>
            </a:r>
            <a:endParaRPr lang="zh-CN" sz="1200" b="0">
              <a:solidFill>
                <a:srgbClr val="8A8A8A"/>
              </a:solidFill>
              <a:ea typeface="微软雅黑" panose="020B050302020402020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2895" y="2436813"/>
            <a:ext cx="6507480" cy="415226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9" name="OUR TEAM"/>
          <p:cNvSpPr txBox="1"/>
          <p:nvPr>
            <p:custDataLst>
              <p:tags r:id="rId1"/>
            </p:custDataLst>
          </p:nvPr>
        </p:nvSpPr>
        <p:spPr>
          <a:xfrm>
            <a:off x="4826639" y="449594"/>
            <a:ext cx="2538730" cy="82994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ctr">
              <a:defRPr sz="6000">
                <a:solidFill>
                  <a:srgbClr val="40404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  <a:sym typeface="Helvetica"/>
              </a:rPr>
              <a:t>联系我们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j-cs"/>
              <a:sym typeface="Helvetica"/>
            </a:endParaRPr>
          </a:p>
        </p:txBody>
      </p:sp>
      <p:sp>
        <p:nvSpPr>
          <p:cNvPr id="470" name="线条"/>
          <p:cNvSpPr/>
          <p:nvPr>
            <p:custDataLst>
              <p:tags r:id="rId2"/>
            </p:custDataLst>
          </p:nvPr>
        </p:nvSpPr>
        <p:spPr>
          <a:xfrm>
            <a:off x="5380373" y="1584149"/>
            <a:ext cx="1431256" cy="1"/>
          </a:xfrm>
          <a:prstGeom prst="line">
            <a:avLst/>
          </a:prstGeom>
          <a:ln w="6350">
            <a:solidFill>
              <a:srgbClr val="000000">
                <a:lumMod val="65000"/>
                <a:lumOff val="35000"/>
              </a:srgbClr>
            </a:solidFill>
            <a:miter/>
          </a:ln>
        </p:spPr>
        <p:txBody>
          <a:bodyPr lIns="45719" rIns="45719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+mn-ea"/>
              <a:cs typeface="+mn-cs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3489325" y="1898015"/>
            <a:ext cx="5080000" cy="275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 algn="ctr"/>
            <a:r>
              <a:rPr lang="zh-CN" sz="1200" b="0">
                <a:solidFill>
                  <a:srgbClr val="8A8A8A"/>
                </a:solidFill>
                <a:ea typeface="微软雅黑" panose="020B0503020204020204" charset="-122"/>
              </a:rPr>
              <a:t>您可以通过以下联系方式找到我们</a:t>
            </a:r>
            <a:endParaRPr lang="zh-CN" sz="1200" b="0">
              <a:solidFill>
                <a:srgbClr val="8A8A8A"/>
              </a:solidFill>
              <a:ea typeface="微软雅黑" panose="020B0503020204020204" charset="-122"/>
            </a:endParaRPr>
          </a:p>
        </p:txBody>
      </p:sp>
      <p:pic>
        <p:nvPicPr>
          <p:cNvPr id="-2147482616" name="图片 -21474826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2260" y="2590165"/>
            <a:ext cx="6507480" cy="19367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4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500"/>
    </mc:Choice>
    <mc:Fallback>
      <p:transition/>
    </mc:Fallback>
  </mc:AlternateContent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5.xml><?xml version="1.0" encoding="utf-8"?>
<p:tagLst xmlns:p="http://schemas.openxmlformats.org/presentationml/2006/main">
  <p:tag name="KSO_WM_TEMPLATE_CATEGORY" val="custom"/>
  <p:tag name="KSO_WM_TEMPLATE_INDEX" val="20187308"/>
  <p:tag name="KSO_WM_TAG_VERSION" val="1.0"/>
  <p:tag name="KSO_WM_UNIT_TYPE" val="a"/>
  <p:tag name="KSO_WM_UNIT_INDEX" val="1"/>
  <p:tag name="KSO_WM_UNIT_ID" val="custom20187308_1*a*1"/>
  <p:tag name="KSO_WM_UNIT_LAYERLEVEL" val="1"/>
  <p:tag name="KSO_WM_UNIT_VALUE" val="13"/>
  <p:tag name="KSO_WM_UNIT_ISCONTENTSTITLE" val="0"/>
  <p:tag name="KSO_WM_UNIT_HIGHLIGHT" val="0"/>
  <p:tag name="KSO_WM_UNIT_COMPATIBLE" val="0"/>
  <p:tag name="KSO_WM_UNIT_CLEAR" val="0"/>
  <p:tag name="KSO_WM_BEAUTIFY_FLAG" val="#wm#"/>
  <p:tag name="KSO_WM_UNIT_PRESET_TEXT" val="空白演示"/>
</p:tagLst>
</file>

<file path=ppt/tags/tag66.xml><?xml version="1.0" encoding="utf-8"?>
<p:tagLst xmlns:p="http://schemas.openxmlformats.org/presentationml/2006/main">
  <p:tag name="KSO_WM_TEMPLATE_CATEGORY" val="custom"/>
  <p:tag name="KSO_WM_TEMPLATE_INDEX" val="20187308"/>
  <p:tag name="KSO_WM_TAG_VERSION" val="1.0"/>
  <p:tag name="KSO_WM_UNIT_TYPE" val="b"/>
  <p:tag name="KSO_WM_UNIT_INDEX" val="1"/>
  <p:tag name="KSO_WM_UNIT_ID" val="custom20187308_1*b*1"/>
  <p:tag name="KSO_WM_UNIT_LAYERLEVEL" val="1"/>
  <p:tag name="KSO_WM_UNIT_VALUE" val="156"/>
  <p:tag name="KSO_WM_UNIT_ISCONTENTSTITLE" val="0"/>
  <p:tag name="KSO_WM_UNIT_HIGHLIGHT" val="0"/>
  <p:tag name="KSO_WM_UNIT_COMPATIBLE" val="0"/>
  <p:tag name="KSO_WM_UNIT_CLEAR" val="0"/>
  <p:tag name="KSO_WM_BEAUTIFY_FLAG" val="#wm#"/>
  <p:tag name="KSO_WM_UNIT_PRESET_TEXT" val="Speaker name and title here"/>
</p:tagLst>
</file>

<file path=ppt/tags/tag67.xml><?xml version="1.0" encoding="utf-8"?>
<p:tagLst xmlns:p="http://schemas.openxmlformats.org/presentationml/2006/main">
  <p:tag name="KSO_WM_SLIDE_ID" val="custom20187308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TEMPLATE_THUMBS_INDEX" val="1、2、3、6、8、10、11、12、15"/>
</p:tagLst>
</file>

<file path=ppt/tags/tag68.xml><?xml version="1.0" encoding="utf-8"?>
<p:tagLst xmlns:p="http://schemas.openxmlformats.org/presentationml/2006/main">
  <p:tag name="KSO_WM_UNIT_ISCONTENTSTITLE" val="0"/>
  <p:tag name="KSO_WM_UNIT_PRESET_TEXT" val="单击此处添加标题"/>
  <p:tag name="KSO_WM_UNIT_NOCLEAR" val="0"/>
  <p:tag name="KSO_WM_UNIT_VALUE" val="35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187308_8*a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PRESET_TEXT" val="单击此处添加文本具体内容，简明扼要的阐述您的观点。根据需要可酌情增减文字，以便观者准确的理解您传达的思想。单击此处添加文本具体内容，简明扼要的阐述您的观点。根据需要可酌情增减文字，以便观者准确的理解您传达的思想。&#13;单击此处添加文本具体内容，简明扼要的阐述您的观点。根据需要可酌情增减文字，以便观者准确的理解您传达的思想。&#13;单击此处添加文本具体内容，简明扼要的阐述您的观点。根据需要可酌情增减文字，以便观者准确的理解您传达的思想。&#13;单击此处添加文本具体内容，简明扼要的阐述您的观点。"/>
  <p:tag name="KSO_WM_UNIT_NOCLEAR" val="0"/>
  <p:tag name="KSO_WM_UNIT_VALUE" val="676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187308_8*f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ID" val="custom20187308_8"/>
  <p:tag name="KSO_WM_TEMPLATE_SUBCATEGORY" val="0"/>
  <p:tag name="KSO_WM_SLIDE_TYPE" val="text"/>
  <p:tag name="KSO_WM_SLIDE_SUBTYPE" val="pureTxt"/>
  <p:tag name="KSO_WM_SLIDE_ITEM_CNT" val="0"/>
  <p:tag name="KSO_WM_SLIDE_INDEX" val="8"/>
  <p:tag name="KSO_WM_SLIDE_SIZE" val="854*464"/>
  <p:tag name="KSO_WM_SLIDE_POSITION" val="52*34"/>
  <p:tag name="KSO_WM_TAG_VERSION" val="1.0"/>
  <p:tag name="KSO_WM_BEAUTIFY_FLAG" val="#wm#"/>
  <p:tag name="KSO_WM_TEMPLATE_CATEGORY" val="custom"/>
  <p:tag name="KSO_WM_TEMPLATE_INDEX" val="20187308"/>
  <p:tag name="KSO_WM_SLIDE_LAYOUT" val="a_f"/>
  <p:tag name="KSO_WM_SLIDE_LAYOUT_CNT" val="1_1"/>
</p:tagLst>
</file>

<file path=ppt/tags/tag71.xml><?xml version="1.0" encoding="utf-8"?>
<p:tagLst xmlns:p="http://schemas.openxmlformats.org/presentationml/2006/main">
  <p:tag name="KSO_WM_UNIT_ISCONTENTSTITLE" val="0"/>
  <p:tag name="KSO_WM_UNIT_PRESET_TEXT" val="添加标题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198841_1*a*1"/>
  <p:tag name="KSO_WM_TEMPLATE_CATEGORY" val="diagram"/>
  <p:tag name="KSO_WM_TEMPLATE_INDEX" val="20198841"/>
  <p:tag name="KSO_WM_UNIT_LAYERLEVEL" val="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diagram20198841_1*i*1"/>
  <p:tag name="KSO_WM_TEMPLATE_CATEGORY" val="diagram"/>
  <p:tag name="KSO_WM_TEMPLATE_INDEX" val="20198841"/>
  <p:tag name="KSO_WM_UNIT_LAYERLEVEL" val="1"/>
  <p:tag name="KSO_WM_TAG_VERSION" val="1.0"/>
  <p:tag name="KSO_WM_BEAUTIFY_FLAG" val="#wm#"/>
  <p:tag name="KSO_WM_UNIT_LINE_FORE_SCHEMECOLOR_INDEX" val="13"/>
  <p:tag name="KSO_WM_UNIT_LINE_FILL_TYPE" val="2"/>
  <p:tag name="KSO_WM_UNIT_USESOURCEFORMAT_APPLY" val="1"/>
</p:tagLst>
</file>

<file path=ppt/tags/tag73.xml><?xml version="1.0" encoding="utf-8"?>
<p:tagLst xmlns:p="http://schemas.openxmlformats.org/presentationml/2006/main">
  <p:tag name="KSO_WM_BEAUTIFY_FLAG" val="#wm#"/>
  <p:tag name="KSO_WM_TEMPLATE_CATEGORY" val="diagram"/>
  <p:tag name="KSO_WM_TEMPLATE_INDEX" val="20198841"/>
  <p:tag name="KSO_WM_SLIDE_ID" val="diagram20198841_1"/>
  <p:tag name="KSO_WM_TEMPLATE_SUBCATEGORY" val="0"/>
  <p:tag name="KSO_WM_SLIDE_ITEM_CNT" val="3"/>
  <p:tag name="KSO_WM_SLIDE_INDEX" val="1"/>
  <p:tag name="KSO_WM_DIAGRAM_GROUP_CODE" val="l1-1"/>
  <p:tag name="KSO_WM_SLIDE_DIAGTYPE" val="l"/>
  <p:tag name="KSO_WM_TAG_VERSION" val="1.0"/>
  <p:tag name="KSO_WM_SLIDE_LAYOUT" val="a_l"/>
  <p:tag name="KSO_WM_SLIDE_LAYOUT_CNT" val="1_1"/>
  <p:tag name="KSO_WM_SLIDE_TYPE" val="text"/>
  <p:tag name="KSO_WM_SLIDE_SUBTYPE" val="picTxt"/>
  <p:tag name="KSO_WM_SLIDE_SIZE" val="688.804*346.019"/>
  <p:tag name="KSO_WM_SLIDE_POSITION" val="150.377*164.589"/>
</p:tagLst>
</file>

<file path=ppt/tags/tag74.xml><?xml version="1.0" encoding="utf-8"?>
<p:tagLst xmlns:p="http://schemas.openxmlformats.org/presentationml/2006/main">
  <p:tag name="KSO_WM_UNIT_ISCONTENTSTITLE" val="0"/>
  <p:tag name="KSO_WM_UNIT_PRESET_TEXT" val="添加标题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198841_1*a*1"/>
  <p:tag name="KSO_WM_TEMPLATE_CATEGORY" val="diagram"/>
  <p:tag name="KSO_WM_TEMPLATE_INDEX" val="20198841"/>
  <p:tag name="KSO_WM_UNIT_LAYERLEVEL" val="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diagram20198841_1*i*1"/>
  <p:tag name="KSO_WM_TEMPLATE_CATEGORY" val="diagram"/>
  <p:tag name="KSO_WM_TEMPLATE_INDEX" val="20198841"/>
  <p:tag name="KSO_WM_UNIT_LAYERLEVEL" val="1"/>
  <p:tag name="KSO_WM_TAG_VERSION" val="1.0"/>
  <p:tag name="KSO_WM_BEAUTIFY_FLAG" val="#wm#"/>
  <p:tag name="KSO_WM_UNIT_LINE_FORE_SCHEMECOLOR_INDEX" val="13"/>
  <p:tag name="KSO_WM_UNIT_LINE_FILL_TYPE" val="2"/>
  <p:tag name="KSO_WM_UNIT_USESOURCEFORMAT_APPLY" val="1"/>
</p:tagLst>
</file>

<file path=ppt/tags/tag76.xml><?xml version="1.0" encoding="utf-8"?>
<p:tagLst xmlns:p="http://schemas.openxmlformats.org/presentationml/2006/main">
  <p:tag name="KSO_WM_BEAUTIFY_FLAG" val="#wm#"/>
  <p:tag name="KSO_WM_TEMPLATE_CATEGORY" val="diagram"/>
  <p:tag name="KSO_WM_TEMPLATE_INDEX" val="20198841"/>
  <p:tag name="KSO_WM_SLIDE_ID" val="diagram20198841_1"/>
  <p:tag name="KSO_WM_TEMPLATE_SUBCATEGORY" val="0"/>
  <p:tag name="KSO_WM_SLIDE_ITEM_CNT" val="3"/>
  <p:tag name="KSO_WM_SLIDE_INDEX" val="1"/>
  <p:tag name="KSO_WM_DIAGRAM_GROUP_CODE" val="l1-1"/>
  <p:tag name="KSO_WM_SLIDE_DIAGTYPE" val="l"/>
  <p:tag name="KSO_WM_TAG_VERSION" val="1.0"/>
  <p:tag name="KSO_WM_SLIDE_LAYOUT" val="a_l"/>
  <p:tag name="KSO_WM_SLIDE_LAYOUT_CNT" val="1_1"/>
  <p:tag name="KSO_WM_SLIDE_TYPE" val="text"/>
  <p:tag name="KSO_WM_SLIDE_SUBTYPE" val="picTxt"/>
  <p:tag name="KSO_WM_SLIDE_SIZE" val="688.804*346.019"/>
  <p:tag name="KSO_WM_SLIDE_POSITION" val="150.377*164.589"/>
</p:tagLst>
</file>

<file path=ppt/tags/tag77.xml><?xml version="1.0" encoding="utf-8"?>
<p:tagLst xmlns:p="http://schemas.openxmlformats.org/presentationml/2006/main">
  <p:tag name="KSO_WM_UNIT_ISCONTENTSTITLE" val="0"/>
  <p:tag name="KSO_WM_UNIT_PRESET_TEXT" val="添加标题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198841_1*a*1"/>
  <p:tag name="KSO_WM_TEMPLATE_CATEGORY" val="diagram"/>
  <p:tag name="KSO_WM_TEMPLATE_INDEX" val="20198841"/>
  <p:tag name="KSO_WM_UNIT_LAYERLEVEL" val="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diagram20198841_1*i*1"/>
  <p:tag name="KSO_WM_TEMPLATE_CATEGORY" val="diagram"/>
  <p:tag name="KSO_WM_TEMPLATE_INDEX" val="20198841"/>
  <p:tag name="KSO_WM_UNIT_LAYERLEVEL" val="1"/>
  <p:tag name="KSO_WM_TAG_VERSION" val="1.0"/>
  <p:tag name="KSO_WM_BEAUTIFY_FLAG" val="#wm#"/>
  <p:tag name="KSO_WM_UNIT_LINE_FORE_SCHEMECOLOR_INDEX" val="13"/>
  <p:tag name="KSO_WM_UNIT_LINE_FILL_TYPE" val="2"/>
  <p:tag name="KSO_WM_UNIT_USESOURCEFORMAT_APPLY" val="1"/>
</p:tagLst>
</file>

<file path=ppt/tags/tag79.xml><?xml version="1.0" encoding="utf-8"?>
<p:tagLst xmlns:p="http://schemas.openxmlformats.org/presentationml/2006/main">
  <p:tag name="KSO_WM_BEAUTIFY_FLAG" val="#wm#"/>
  <p:tag name="KSO_WM_TEMPLATE_CATEGORY" val="diagram"/>
  <p:tag name="KSO_WM_TEMPLATE_INDEX" val="20198841"/>
  <p:tag name="KSO_WM_SLIDE_ID" val="diagram20198841_1"/>
  <p:tag name="KSO_WM_TEMPLATE_SUBCATEGORY" val="0"/>
  <p:tag name="KSO_WM_SLIDE_ITEM_CNT" val="3"/>
  <p:tag name="KSO_WM_SLIDE_INDEX" val="1"/>
  <p:tag name="KSO_WM_DIAGRAM_GROUP_CODE" val="l1-1"/>
  <p:tag name="KSO_WM_SLIDE_DIAGTYPE" val="l"/>
  <p:tag name="KSO_WM_TAG_VERSION" val="1.0"/>
  <p:tag name="KSO_WM_SLIDE_LAYOUT" val="a_l"/>
  <p:tag name="KSO_WM_SLIDE_LAYOUT_CNT" val="1_1"/>
  <p:tag name="KSO_WM_SLIDE_TYPE" val="text"/>
  <p:tag name="KSO_WM_SLIDE_SUBTYPE" val="picTxt"/>
  <p:tag name="KSO_WM_SLIDE_SIZE" val="688.804*346.019"/>
  <p:tag name="KSO_WM_SLIDE_POSITION" val="150.377*164.589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ISCONTENTSTITLE" val="0"/>
  <p:tag name="KSO_WM_UNIT_PRESET_TEXT" val="添加标题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diagram20198841_1*a*1"/>
  <p:tag name="KSO_WM_TEMPLATE_CATEGORY" val="diagram"/>
  <p:tag name="KSO_WM_TEMPLATE_INDEX" val="20198841"/>
  <p:tag name="KSO_WM_UNIT_LAYERLEVEL" val="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diagram20198841_1*i*1"/>
  <p:tag name="KSO_WM_TEMPLATE_CATEGORY" val="diagram"/>
  <p:tag name="KSO_WM_TEMPLATE_INDEX" val="20198841"/>
  <p:tag name="KSO_WM_UNIT_LAYERLEVEL" val="1"/>
  <p:tag name="KSO_WM_TAG_VERSION" val="1.0"/>
  <p:tag name="KSO_WM_BEAUTIFY_FLAG" val="#wm#"/>
  <p:tag name="KSO_WM_UNIT_LINE_FORE_SCHEMECOLOR_INDEX" val="13"/>
  <p:tag name="KSO_WM_UNIT_LINE_FILL_TYPE" val="2"/>
  <p:tag name="KSO_WM_UNIT_USESOURCEFORMAT_APPLY" val="1"/>
</p:tagLst>
</file>

<file path=ppt/tags/tag82.xml><?xml version="1.0" encoding="utf-8"?>
<p:tagLst xmlns:p="http://schemas.openxmlformats.org/presentationml/2006/main">
  <p:tag name="KSO_WM_BEAUTIFY_FLAG" val="#wm#"/>
  <p:tag name="KSO_WM_TEMPLATE_CATEGORY" val="diagram"/>
  <p:tag name="KSO_WM_TEMPLATE_INDEX" val="20198841"/>
  <p:tag name="KSO_WM_SLIDE_ID" val="diagram20198841_1"/>
  <p:tag name="KSO_WM_TEMPLATE_SUBCATEGORY" val="0"/>
  <p:tag name="KSO_WM_SLIDE_ITEM_CNT" val="3"/>
  <p:tag name="KSO_WM_SLIDE_INDEX" val="1"/>
  <p:tag name="KSO_WM_DIAGRAM_GROUP_CODE" val="l1-1"/>
  <p:tag name="KSO_WM_SLIDE_DIAGTYPE" val="l"/>
  <p:tag name="KSO_WM_TAG_VERSION" val="1.0"/>
  <p:tag name="KSO_WM_SLIDE_LAYOUT" val="a_l"/>
  <p:tag name="KSO_WM_SLIDE_LAYOUT_CNT" val="1_1"/>
  <p:tag name="KSO_WM_SLIDE_TYPE" val="text"/>
  <p:tag name="KSO_WM_SLIDE_SUBTYPE" val="picTxt"/>
  <p:tag name="KSO_WM_SLIDE_SIZE" val="688.804*346.019"/>
  <p:tag name="KSO_WM_SLIDE_POSITION" val="150.377*164.589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2019空白演示文档">
      <a:dk1>
        <a:srgbClr val="000000"/>
      </a:dk1>
      <a:lt1>
        <a:srgbClr val="FFFFFF"/>
      </a:lt1>
      <a:dk2>
        <a:srgbClr val="E6E4E4"/>
      </a:dk2>
      <a:lt2>
        <a:srgbClr val="FFFFFF"/>
      </a:lt2>
      <a:accent1>
        <a:srgbClr val="477DEA"/>
      </a:accent1>
      <a:accent2>
        <a:srgbClr val="9B9B9B"/>
      </a:accent2>
      <a:accent3>
        <a:srgbClr val="F3B745"/>
      </a:accent3>
      <a:accent4>
        <a:srgbClr val="477EE7"/>
      </a:accent4>
      <a:accent5>
        <a:srgbClr val="4BA151"/>
      </a:accent5>
      <a:accent6>
        <a:srgbClr val="E9403C"/>
      </a:accent6>
      <a:hlink>
        <a:srgbClr val="0563C1"/>
      </a:hlink>
      <a:folHlink>
        <a:srgbClr val="954D72"/>
      </a:folHlink>
    </a:clrScheme>
    <a:fontScheme name="2019空白演示文档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716</Words>
  <Application>WPS 演示</Application>
  <PresentationFormat>宽屏</PresentationFormat>
  <Paragraphs>26</Paragraphs>
  <Slides>6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Arial Unicode MS</vt:lpstr>
      <vt:lpstr>等线</vt:lpstr>
      <vt:lpstr>Helvetica</vt:lpstr>
      <vt:lpstr>微软雅黑 Light</vt:lpstr>
      <vt:lpstr>等线</vt:lpstr>
      <vt:lpstr>黑体</vt:lpstr>
      <vt:lpstr>创艺简行楷</vt:lpstr>
      <vt:lpstr>华康少女文字W5(P)</vt:lpstr>
      <vt:lpstr>创艺简老宋</vt:lpstr>
      <vt:lpstr>Office 主题​​</vt:lpstr>
      <vt:lpstr>1_Office 主题​​</vt:lpstr>
      <vt:lpstr>空白演示</vt:lpstr>
      <vt:lpstr>单击此处添加标题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菠菜</cp:lastModifiedBy>
  <cp:revision>402</cp:revision>
  <dcterms:created xsi:type="dcterms:W3CDTF">2017-08-03T09:01:00Z</dcterms:created>
  <dcterms:modified xsi:type="dcterms:W3CDTF">2019-02-18T02:17:37Z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2052-11.1.0.8389</vt:lpwstr>
  </property>
</Properties>
</file>